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6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9/27/2011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9/27/2011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9/27/2011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9/27/2011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t3.gstatic.com/images?q=tbn:ANd9GcQsyanuk6woP538XCcZTJ6CxHSKq7fpi6OOg4ME__A8vQm97ToA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2344" y1="85279" x2="98047" y2="85279"/>
                        <a14:foregroundMark x1="96094" y1="96954" x2="1172" y2="97970"/>
                        <a14:foregroundMark x1="2344" y1="96954" x2="2344" y2="96954"/>
                        <a14:foregroundMark x1="2344" y1="86802" x2="2344" y2="86802"/>
                        <a14:foregroundMark x1="7813" y1="86802" x2="34375" y2="8527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430" y="4419600"/>
            <a:ext cx="3032528" cy="2333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6"/>
          <p:cNvSpPr txBox="1"/>
          <p:nvPr/>
        </p:nvSpPr>
        <p:spPr>
          <a:xfrm>
            <a:off x="381000" y="381000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27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septembre 2011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002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err="1" smtClean="0">
                <a:latin typeface="Kristen ITC" pitchFamily="66" charset="0"/>
              </a:rPr>
              <a:t>After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this</a:t>
            </a:r>
            <a:r>
              <a:rPr lang="fr-FR" sz="3600" dirty="0" smtClean="0">
                <a:latin typeface="Kristen ITC" pitchFamily="66" charset="0"/>
              </a:rPr>
              <a:t> class,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1001" y="2667000"/>
            <a:ext cx="84582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Identify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common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classroom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objects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69566" y="4419600"/>
            <a:ext cx="6132871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Ask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someone</a:t>
            </a:r>
            <a:r>
              <a:rPr lang="fr-FR" sz="2800" dirty="0" smtClean="0">
                <a:latin typeface="Kristen ITC" pitchFamily="66" charset="0"/>
              </a:rPr>
              <a:t> if </a:t>
            </a:r>
            <a:r>
              <a:rPr lang="fr-FR" sz="2800" dirty="0" err="1" smtClean="0">
                <a:latin typeface="Kristen ITC" pitchFamily="66" charset="0"/>
              </a:rPr>
              <a:t>they</a:t>
            </a:r>
            <a:r>
              <a:rPr lang="fr-FR" sz="2800" dirty="0" smtClean="0">
                <a:latin typeface="Kristen ITC" pitchFamily="66" charset="0"/>
              </a:rPr>
              <a:t> have an item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85550" y="3581400"/>
            <a:ext cx="84582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Count </a:t>
            </a:r>
            <a:r>
              <a:rPr lang="fr-FR" sz="2800" dirty="0" err="1" smtClean="0">
                <a:latin typeface="Kristen ITC" pitchFamily="66" charset="0"/>
              </a:rPr>
              <a:t>from</a:t>
            </a:r>
            <a:r>
              <a:rPr lang="fr-FR" sz="2800" dirty="0" smtClean="0">
                <a:latin typeface="Kristen ITC" pitchFamily="66" charset="0"/>
              </a:rPr>
              <a:t> 1-20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669566" y="5181600"/>
            <a:ext cx="6132871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Conjugate</a:t>
            </a:r>
            <a:r>
              <a:rPr lang="fr-FR" sz="2800" dirty="0" smtClean="0">
                <a:latin typeface="Kristen ITC" pitchFamily="66" charset="0"/>
              </a:rPr>
              <a:t> the </a:t>
            </a:r>
            <a:r>
              <a:rPr lang="fr-FR" sz="2800" dirty="0" err="1" smtClean="0">
                <a:latin typeface="Kristen ITC" pitchFamily="66" charset="0"/>
              </a:rPr>
              <a:t>verb</a:t>
            </a:r>
            <a:r>
              <a:rPr lang="fr-FR" sz="2800" dirty="0" smtClean="0">
                <a:latin typeface="Kristen ITC" pitchFamily="66" charset="0"/>
              </a:rPr>
              <a:t> avoir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710879" y="6096000"/>
            <a:ext cx="6132871" cy="46166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400" dirty="0" err="1" smtClean="0">
                <a:latin typeface="Kristen ITC" pitchFamily="66" charset="0"/>
              </a:rPr>
              <a:t>Review</a:t>
            </a:r>
            <a:r>
              <a:rPr lang="fr-FR" sz="2400" dirty="0" smtClean="0">
                <a:latin typeface="Kristen ITC" pitchFamily="66" charset="0"/>
              </a:rPr>
              <a:t> the </a:t>
            </a:r>
            <a:r>
              <a:rPr lang="fr-FR" sz="2400" dirty="0" err="1" smtClean="0">
                <a:latin typeface="Kristen ITC" pitchFamily="66" charset="0"/>
              </a:rPr>
              <a:t>rules</a:t>
            </a:r>
            <a:r>
              <a:rPr lang="fr-FR" sz="2400" dirty="0" smtClean="0">
                <a:latin typeface="Kristen ITC" pitchFamily="66" charset="0"/>
              </a:rPr>
              <a:t> of the </a:t>
            </a:r>
            <a:r>
              <a:rPr lang="fr-FR" sz="2400" dirty="0" err="1" smtClean="0">
                <a:latin typeface="Kristen ITC" pitchFamily="66" charset="0"/>
              </a:rPr>
              <a:t>language</a:t>
            </a:r>
            <a:r>
              <a:rPr lang="fr-FR" sz="2400" dirty="0" smtClean="0">
                <a:latin typeface="Kristen ITC" pitchFamily="66" charset="0"/>
              </a:rPr>
              <a:t> </a:t>
            </a:r>
            <a:r>
              <a:rPr lang="fr-FR" sz="2400" dirty="0" err="1" smtClean="0">
                <a:latin typeface="Kristen ITC" pitchFamily="66" charset="0"/>
              </a:rPr>
              <a:t>lab</a:t>
            </a:r>
            <a:endParaRPr lang="fr-FR" sz="24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38</Words>
  <Application>Microsoft Office PowerPoint</Application>
  <PresentationFormat>On-screen Show (4:3)</PresentationFormat>
  <Paragraphs>7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10</cp:revision>
  <dcterms:created xsi:type="dcterms:W3CDTF">2011-09-14T23:22:57Z</dcterms:created>
  <dcterms:modified xsi:type="dcterms:W3CDTF">2011-09-27T16:16:36Z</dcterms:modified>
</cp:coreProperties>
</file>